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8" d="100"/>
          <a:sy n="88" d="100"/>
        </p:scale>
        <p:origin x="422" y="2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87FA4D-B094-470E-E5D2-D725D1F54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302" y="1342449"/>
            <a:ext cx="7553551" cy="4698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25322</TotalTime>
  <Words>1639</Words>
  <Application>Microsoft Office PowerPoint</Application>
  <PresentationFormat>Widescreen</PresentationFormat>
  <Paragraphs>223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85</cp:revision>
  <dcterms:created xsi:type="dcterms:W3CDTF">2023-12-11T01:29:04Z</dcterms:created>
  <dcterms:modified xsi:type="dcterms:W3CDTF">2024-09-30T05:34:56Z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